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641F-E697-4F40-AE8A-06C2EC969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42BCA-BB49-4181-AB4E-A56DAD831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BD5CF-1B94-4D93-BF5E-A00687B6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68EA-FEF5-4B2D-9ED9-20A727F7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BE21-9EA6-4B86-BAE3-B0AEE71B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1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D26-8A91-41A0-BD63-477EE929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6D196-E317-459A-9161-A28D35F8F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0A1E2-2076-4F39-A235-0FC27B49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3FC43-B4C2-45DD-961A-59F1BE10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395D-3BD1-4DE4-B225-91451DA7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F7D52-85CA-48A8-9F1B-0E2F681F4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3F062-3DF4-44B3-998C-6397D90AF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1853C-E4D3-4C77-9EF3-9D6B529F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E9565-04B0-41A1-A7A0-5C2FE344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2C65-37C1-472F-BF3F-22301092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0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0B76-ED70-4823-898A-12369FD5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2561-99A4-40DF-9298-28E631D1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C9662-00A9-4AA1-B09B-CC192740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1EB02-201C-40FC-9F46-B0E5BFD1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0C32D-8C9D-4CF8-BEF2-AD777EED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4BD9-42DB-4F1D-A4EE-0A59B523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5C386-5016-46C9-8674-4A3FB162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EAC8-73AA-4B23-8697-4756E57E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FA58-AB51-4199-A25E-5F61164B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F4D9A-0A8E-45CF-8E5B-F12E86CA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4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A614-08FA-4D9F-9D29-5626CD0F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E933-803D-4CB7-9849-13DD88225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390A7-31FC-4160-8447-F20B3468F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C2C4E-EA6D-4203-85D9-A0DF7EC1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785E-7039-4474-AA9C-EEA5E814D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1CC7F-880B-4802-9240-407B6D1C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9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9D02-5928-46F6-9400-370960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3D921-E4EB-4AD0-B3D9-3097A4C2A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CA834-7006-48DC-830E-DA5715853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311E-742C-4F64-94E6-A9717A3DF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9E0EC-76E0-4313-BFFD-2BADF2B9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E18EA-BBD5-4676-8BD1-AD43719E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88766-AE05-40C2-A792-E2FA729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1AA3E1-2337-4DFD-A315-C7DE2444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C49D-ED13-461D-821B-3276467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F981D-2081-4305-A02C-CD96B38A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209F0-AA7F-4E52-9443-46494AF9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0116E-D589-4389-98C0-765D912E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6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48BBB-6277-46B1-A86E-AFC8CD8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40666-2CEE-40E5-A2E4-585237D4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CD7FA-896B-4818-8E98-0A38E976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1769-6B8D-4E0D-9393-DE0470B4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D2D2-C5B7-444B-9033-E8AC1E39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91582-3BB0-4E21-A904-8CBA03A9C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0E804-D756-490F-A914-AA2ECEF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FF1AD-2CE4-40DF-A0E2-0F95FF02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CF911-EF8F-42A1-BEE5-4C8283CB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E6F6-4BAA-48F8-BCCE-DB80E069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B1DD0-C35D-4610-8EDB-B5D42A5C3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3B376-C304-4CFC-B87F-968D4624E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A6F80-7C6A-453F-A479-FDDF9B42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CF59F-D4E2-4362-8636-0AEBC2F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EE617-E936-4348-8E6B-F666D4D7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496A2-0A34-4D52-B898-5D94BD67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E0B01-3EB5-411F-A3BC-85DA5959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7B10-CF62-48A5-8BDF-5FE05B4C5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F29BC-3CA1-4E04-8BE5-CD7CE5C8CF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929B-1F26-4BF6-AC0A-599E5B2DF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57825-A787-49E9-A0C5-08BDD125C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dyth/CS54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F83D-70FD-45EB-9AC2-2E0F2C76F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Marina and Boat Ramp data to </a:t>
            </a:r>
            <a:r>
              <a:rPr lang="en-US"/>
              <a:t>QGIS and Postgres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5BA53-DE7A-4903-B1CB-FFC821112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Kody Miller</a:t>
            </a:r>
          </a:p>
          <a:p>
            <a:r>
              <a:rPr lang="en-US" dirty="0"/>
              <a:t>For CS540 – Professor Lehr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227127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FA57-AA13-436C-9C9A-E7A2B09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3563-F32B-443B-A6FC-E2163459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this point, the </a:t>
            </a:r>
            <a:r>
              <a:rPr lang="en-US" dirty="0" err="1"/>
              <a:t>volusia.parcel</a:t>
            </a:r>
            <a:r>
              <a:rPr lang="en-US" dirty="0"/>
              <a:t> table should now contain the distance data a parcel is to the closest Marina and Boat Ramp in miles.</a:t>
            </a:r>
          </a:p>
          <a:p>
            <a:r>
              <a:rPr lang="en-US" dirty="0"/>
              <a:t>You can also add the data to the </a:t>
            </a:r>
            <a:r>
              <a:rPr lang="en-US" dirty="0" err="1"/>
              <a:t>volusia.sales_analysis</a:t>
            </a:r>
            <a:r>
              <a:rPr lang="en-US" dirty="0"/>
              <a:t> table by adding the necessary columns (</a:t>
            </a:r>
            <a:r>
              <a:rPr lang="en-US" dirty="0" err="1"/>
              <a:t>mar_distance</a:t>
            </a:r>
            <a:r>
              <a:rPr lang="en-US" dirty="0"/>
              <a:t>, </a:t>
            </a:r>
            <a:r>
              <a:rPr lang="en-US" dirty="0" err="1"/>
              <a:t>br_distance</a:t>
            </a:r>
            <a:r>
              <a:rPr lang="en-US" dirty="0"/>
              <a:t>) and running the below query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verify all the distances have been placed correctly, you can measure the distance a parcel is from the nearest marina or boat ramp in QGIS using the distance tool</a:t>
            </a:r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F9EAD11-FB2D-4649-B404-9508A6F17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0" y="3429000"/>
            <a:ext cx="866896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1B76-2F6F-4E89-8095-0019906A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download the required files: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F47A3-E9B2-49B0-B1ED-B450AC35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https://github.com/Kodyth/CS540</a:t>
            </a:r>
            <a:endParaRPr lang="en-US" dirty="0"/>
          </a:p>
          <a:p>
            <a:pPr lvl="1"/>
            <a:r>
              <a:rPr lang="en-US" dirty="0"/>
              <a:t>Read the readme to learn more about each of the files in the repository.</a:t>
            </a:r>
          </a:p>
          <a:p>
            <a:pPr lvl="1"/>
            <a:r>
              <a:rPr lang="en-US" dirty="0"/>
              <a:t>The files needed to get the data in Postgres and QGIS are:</a:t>
            </a:r>
          </a:p>
          <a:p>
            <a:pPr lvl="2"/>
            <a:r>
              <a:rPr lang="en-US" dirty="0"/>
              <a:t>boatramps.zip</a:t>
            </a:r>
          </a:p>
          <a:p>
            <a:pPr lvl="2"/>
            <a:r>
              <a:rPr lang="en-US" dirty="0"/>
              <a:t>marinas.zip</a:t>
            </a:r>
          </a:p>
          <a:p>
            <a:pPr lvl="2"/>
            <a:r>
              <a:rPr lang="en-US" dirty="0"/>
              <a:t>Marina_and_boatramps_distance.csv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7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9659-707E-46BB-B11D-BE568781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layers in QGIS to visualize the location of each Marina/Boat ramp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98D0-7148-4984-8955-DE6B9501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690688"/>
            <a:ext cx="3857625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Extract the .zip files into a known location such as C:\temp\cs540\qgis</a:t>
            </a:r>
          </a:p>
          <a:p>
            <a:r>
              <a:rPr lang="en-US" sz="1800" dirty="0"/>
              <a:t>In QGIS, add two new layers for the marinas and </a:t>
            </a:r>
            <a:r>
              <a:rPr lang="en-US" sz="1800" dirty="0" err="1"/>
              <a:t>boatramps</a:t>
            </a:r>
            <a:endParaRPr lang="en-US" sz="1800" dirty="0"/>
          </a:p>
          <a:p>
            <a:pPr lvl="1"/>
            <a:r>
              <a:rPr lang="en-US" sz="1600" dirty="0"/>
              <a:t>Select layer -&gt; add layer -&gt; new vector layer -&gt; from file</a:t>
            </a:r>
          </a:p>
          <a:p>
            <a:pPr lvl="2"/>
            <a:r>
              <a:rPr lang="en-US" sz="1600" dirty="0"/>
              <a:t>Select </a:t>
            </a:r>
            <a:r>
              <a:rPr lang="en-US" sz="1600" dirty="0" err="1"/>
              <a:t>marinas.shp</a:t>
            </a:r>
            <a:r>
              <a:rPr lang="en-US" sz="1600" dirty="0"/>
              <a:t> to create the marinas layer</a:t>
            </a:r>
          </a:p>
          <a:p>
            <a:pPr lvl="2"/>
            <a:r>
              <a:rPr lang="en-US" sz="1600" dirty="0"/>
              <a:t>Select </a:t>
            </a:r>
            <a:r>
              <a:rPr lang="en-US" sz="1600" dirty="0" err="1"/>
              <a:t>BoatRamps.shp</a:t>
            </a:r>
            <a:r>
              <a:rPr lang="en-US" sz="1600" dirty="0"/>
              <a:t> to create the </a:t>
            </a:r>
            <a:r>
              <a:rPr lang="en-US" sz="1600" dirty="0" err="1"/>
              <a:t>boatramp</a:t>
            </a:r>
            <a:r>
              <a:rPr lang="en-US" sz="1600" dirty="0"/>
              <a:t> layer</a:t>
            </a:r>
          </a:p>
          <a:p>
            <a:pPr lvl="3"/>
            <a:r>
              <a:rPr lang="en-US" sz="1400" dirty="0"/>
              <a:t>Edit the name of the </a:t>
            </a:r>
            <a:r>
              <a:rPr lang="en-US" sz="1400" dirty="0" err="1"/>
              <a:t>boatramps</a:t>
            </a:r>
            <a:r>
              <a:rPr lang="en-US" sz="1400" dirty="0"/>
              <a:t> layer to remove capitals letters: (</a:t>
            </a:r>
            <a:r>
              <a:rPr lang="en-US" sz="1400" dirty="0" err="1"/>
              <a:t>BoatRamps</a:t>
            </a:r>
            <a:r>
              <a:rPr lang="en-US" sz="1400" dirty="0"/>
              <a:t> -&gt; </a:t>
            </a:r>
            <a:r>
              <a:rPr lang="en-US" sz="1400" dirty="0" err="1"/>
              <a:t>boatramps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954A116-15E4-45AA-8C9E-90CA065F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611660"/>
            <a:ext cx="8025586" cy="42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2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3177-949C-4C31-B0B1-F45007A3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marinas and </a:t>
            </a:r>
            <a:r>
              <a:rPr lang="en-US" dirty="0" err="1"/>
              <a:t>boatramps</a:t>
            </a:r>
            <a:r>
              <a:rPr lang="en-US" dirty="0"/>
              <a:t> layers into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06CD-221B-421E-8DA7-535C5E8B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8800" cy="4351338"/>
          </a:xfrm>
        </p:spPr>
        <p:txBody>
          <a:bodyPr/>
          <a:lstStyle/>
          <a:p>
            <a:r>
              <a:rPr lang="en-US" sz="2000" dirty="0"/>
              <a:t>Select DB Manager -&gt; </a:t>
            </a:r>
            <a:r>
              <a:rPr lang="en-US" sz="2000" dirty="0" err="1"/>
              <a:t>Postgis</a:t>
            </a:r>
            <a:r>
              <a:rPr lang="en-US" sz="2000" dirty="0"/>
              <a:t> -&gt; spatial -&gt; </a:t>
            </a:r>
            <a:r>
              <a:rPr lang="en-US" sz="2000" dirty="0" err="1"/>
              <a:t>volusia</a:t>
            </a:r>
            <a:endParaRPr lang="en-US" sz="2000" dirty="0"/>
          </a:p>
          <a:p>
            <a:r>
              <a:rPr lang="en-US" sz="2000" dirty="0"/>
              <a:t>Next select import layer/file</a:t>
            </a:r>
          </a:p>
          <a:p>
            <a:pPr lvl="1"/>
            <a:r>
              <a:rPr lang="en-US" sz="1800" dirty="0"/>
              <a:t>For input, select the marinas layer (repeat this process to add the </a:t>
            </a:r>
            <a:r>
              <a:rPr lang="en-US" sz="1800" dirty="0" err="1"/>
              <a:t>boatramps</a:t>
            </a:r>
            <a:r>
              <a:rPr lang="en-US" sz="1800" dirty="0"/>
              <a:t> layer second)</a:t>
            </a:r>
          </a:p>
          <a:p>
            <a:pPr lvl="1"/>
            <a:r>
              <a:rPr lang="en-US" sz="1800" dirty="0"/>
              <a:t>For schema select </a:t>
            </a:r>
            <a:r>
              <a:rPr lang="en-US" sz="1800" dirty="0" err="1"/>
              <a:t>volusia</a:t>
            </a:r>
            <a:endParaRPr lang="en-US" sz="1800" dirty="0"/>
          </a:p>
          <a:p>
            <a:pPr lvl="1"/>
            <a:r>
              <a:rPr lang="en-US" sz="1800" dirty="0"/>
              <a:t>For table, select marinas</a:t>
            </a:r>
          </a:p>
          <a:p>
            <a:pPr lvl="1"/>
            <a:r>
              <a:rPr lang="en-US" sz="1800" dirty="0"/>
              <a:t>Make sure the Source SRID is the correct one for the project (EPSG:2236)</a:t>
            </a:r>
          </a:p>
          <a:p>
            <a:pPr lvl="1"/>
            <a:r>
              <a:rPr lang="en-US" sz="1800" dirty="0"/>
              <a:t>Click done and QGIS will import the layer into Postgres as a new table</a:t>
            </a:r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059A2B-E122-4AFD-A4A8-10FE8DB3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9" y="1143000"/>
            <a:ext cx="4998549" cy="54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1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48C2-AE5E-4122-918B-7DFF4B33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tables have been added successfully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A0D9-8EC5-4A47-B825-E62410BBF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25625"/>
            <a:ext cx="475297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Check in </a:t>
            </a:r>
            <a:r>
              <a:rPr lang="en-US" sz="2000" dirty="0" err="1"/>
              <a:t>PGAdmin</a:t>
            </a:r>
            <a:r>
              <a:rPr lang="en-US" sz="2000" dirty="0"/>
              <a:t> that the tables have been created and contain data</a:t>
            </a:r>
          </a:p>
          <a:p>
            <a:pPr lvl="1"/>
            <a:r>
              <a:rPr lang="en-US" sz="1800" dirty="0"/>
              <a:t>Find each table by clicking databases -&gt; spatial -&gt; schema -&gt; </a:t>
            </a:r>
            <a:r>
              <a:rPr lang="en-US" sz="1800" dirty="0" err="1"/>
              <a:t>volusia</a:t>
            </a:r>
            <a:r>
              <a:rPr lang="en-US" sz="1800" dirty="0"/>
              <a:t> -&gt; tables -&gt; marinas and </a:t>
            </a:r>
            <a:r>
              <a:rPr lang="en-US" sz="1800" dirty="0" err="1"/>
              <a:t>boatramps</a:t>
            </a:r>
            <a:endParaRPr lang="en-US" sz="1800" dirty="0"/>
          </a:p>
          <a:p>
            <a:pPr lvl="1"/>
            <a:r>
              <a:rPr lang="en-US" sz="1800" dirty="0"/>
              <a:t>It is recommended that you change the column labeled “name” to “</a:t>
            </a:r>
            <a:r>
              <a:rPr lang="en-US" sz="1800" dirty="0" err="1"/>
              <a:t>marinaname</a:t>
            </a:r>
            <a:r>
              <a:rPr lang="en-US" sz="1800" dirty="0"/>
              <a:t>” in the marinas table to prevent issues when querying the table</a:t>
            </a:r>
          </a:p>
          <a:p>
            <a:pPr lvl="2"/>
            <a:r>
              <a:rPr lang="en-US" sz="1600" dirty="0"/>
              <a:t>To do this, simply right click on the name column, select properties, change the name, and click save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A5DAD6F-B91A-4D86-A874-D724C56A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32" y="1577182"/>
            <a:ext cx="4772942" cy="242411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86965CB-80B7-4554-B167-F1AC0BEB5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32" y="4192145"/>
            <a:ext cx="4805607" cy="24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B886-99BA-4B9A-9EDF-668AFE68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table in </a:t>
            </a:r>
            <a:r>
              <a:rPr lang="en-US" dirty="0" err="1"/>
              <a:t>PGAdmin</a:t>
            </a:r>
            <a:r>
              <a:rPr lang="en-US" dirty="0"/>
              <a:t> to import the distance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5F55-3467-4177-8FA3-4A256FB7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new table using the below command in </a:t>
            </a:r>
            <a:r>
              <a:rPr lang="en-US" dirty="0" err="1"/>
              <a:t>PGAdmin</a:t>
            </a:r>
            <a:r>
              <a:rPr lang="en-US" dirty="0"/>
              <a:t> using the query tool; this table will be used to import the data into the other tables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distance data was obtained by using a KNN query in Postgres that identified the closest marinas and boat ramps to a given parcel</a:t>
            </a:r>
          </a:p>
          <a:p>
            <a:pPr lvl="1"/>
            <a:r>
              <a:rPr lang="en-US" dirty="0"/>
              <a:t>A python script was used to iteratively loop through all the parcels in Volusia country – it is available to view in the repository a: “</a:t>
            </a:r>
            <a:r>
              <a:rPr lang="en-US" b="1" dirty="0"/>
              <a:t>update_marina_and_boatramp_distances.py”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96871-0CAF-4C9F-9232-43FD6EBC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461" y="3263038"/>
            <a:ext cx="10099077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A5BE-1E14-4178-A218-4C1B7F5F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data into the newly created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16C5-9865-42B5-96ED-FFEA76CEF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797050"/>
            <a:ext cx="41814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Right click on the new table and select Import/Export</a:t>
            </a:r>
          </a:p>
          <a:p>
            <a:pPr lvl="1"/>
            <a:r>
              <a:rPr lang="en-US" sz="1900" dirty="0"/>
              <a:t>Make sure Import is selected</a:t>
            </a:r>
          </a:p>
          <a:p>
            <a:pPr lvl="1"/>
            <a:r>
              <a:rPr lang="en-US" sz="1900" dirty="0"/>
              <a:t>Choose the “marina_and_boatramp_distances.csv” file for the filename</a:t>
            </a:r>
          </a:p>
          <a:p>
            <a:pPr lvl="1"/>
            <a:r>
              <a:rPr lang="en-US" sz="1900" dirty="0"/>
              <a:t>The format is csv</a:t>
            </a:r>
          </a:p>
          <a:p>
            <a:pPr lvl="1"/>
            <a:r>
              <a:rPr lang="en-US" sz="1900" dirty="0"/>
              <a:t>Under Miscellaneous, select YES for header</a:t>
            </a:r>
          </a:p>
          <a:p>
            <a:pPr lvl="1"/>
            <a:r>
              <a:rPr lang="en-US" sz="1900" dirty="0"/>
              <a:t>Select OK and the data will be imported into the table</a:t>
            </a:r>
          </a:p>
          <a:p>
            <a:pPr lvl="2"/>
            <a:r>
              <a:rPr lang="en-US" sz="1600" dirty="0"/>
              <a:t>Verify this is the case by viewing at least the first 100 rows of the table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A69564-AF7E-457E-B0B2-E084A4D6E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1797050"/>
            <a:ext cx="7240782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4664-8A93-4170-96D7-AE556A51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desired table for data 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5931-BB9A-4B57-8916-2019358E3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now begin the processing of merging the data into any other table such as the </a:t>
            </a:r>
            <a:r>
              <a:rPr lang="en-US" dirty="0" err="1"/>
              <a:t>volusia.parcel</a:t>
            </a:r>
            <a:r>
              <a:rPr lang="en-US" dirty="0"/>
              <a:t> table.</a:t>
            </a:r>
          </a:p>
          <a:p>
            <a:r>
              <a:rPr lang="en-US" dirty="0"/>
              <a:t>First alter the desired table to add the new columns for the distance data:</a:t>
            </a:r>
          </a:p>
          <a:p>
            <a:pPr lvl="1"/>
            <a:r>
              <a:rPr lang="en-US" dirty="0" err="1"/>
              <a:t>mar_distance</a:t>
            </a:r>
            <a:endParaRPr lang="en-US" dirty="0"/>
          </a:p>
          <a:p>
            <a:pPr lvl="1"/>
            <a:r>
              <a:rPr lang="en-US" dirty="0" err="1"/>
              <a:t>br_distance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AF3586-25B7-470D-8DDE-DBA9BD86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99" y="3363030"/>
            <a:ext cx="663985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0DF5-7610-4024-8A02-05481CAC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the data into the desired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E8B4-F7A4-41CB-9E0B-2960E465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now merge the data into the </a:t>
            </a:r>
            <a:r>
              <a:rPr lang="en-US" dirty="0" err="1"/>
              <a:t>volusia.parcel</a:t>
            </a:r>
            <a:r>
              <a:rPr lang="en-US" dirty="0"/>
              <a:t> table by using the below command: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doing that, once again check that the table has been updated correctly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70FC5-D756-42D1-BFC7-25D4B5D5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6549" y="2838367"/>
            <a:ext cx="707890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701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Adding Marina and Boat Ramp data to QGIS and Postgres</vt:lpstr>
      <vt:lpstr>First, download the required files:</vt:lpstr>
      <vt:lpstr>Create new layers in QGIS to visualize the location of each Marina/Boat ramp</vt:lpstr>
      <vt:lpstr>Import the marinas and boatramps layers into Postgres</vt:lpstr>
      <vt:lpstr>Verify tables have been added successfully</vt:lpstr>
      <vt:lpstr>Create a new table in PGAdmin to import the distance data</vt:lpstr>
      <vt:lpstr>Import the data into the newly created table</vt:lpstr>
      <vt:lpstr>Prepare the desired table for data insertion</vt:lpstr>
      <vt:lpstr>Merge the data into the desired tables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Marina and Boat ramp data to Postgres</dc:title>
  <dc:creator>Kody Miller</dc:creator>
  <cp:lastModifiedBy>Kody Miller</cp:lastModifiedBy>
  <cp:revision>21</cp:revision>
  <dcterms:created xsi:type="dcterms:W3CDTF">2021-04-21T18:54:00Z</dcterms:created>
  <dcterms:modified xsi:type="dcterms:W3CDTF">2021-04-29T22:33:32Z</dcterms:modified>
</cp:coreProperties>
</file>